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974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FD842-2B82-48DB-94F3-604A3AD0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7EB6A-5D86-415A-930A-C7EDFF9EF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80DAC-4E68-4C41-A6AA-16541871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45BC-4F06-4D72-8E69-761DA2E0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9BB51-CDB6-4629-80BC-43E058F4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0389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ECCE-7C41-4E13-9B3B-E3920702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A3DDB-3559-4933-96FC-F96F3DCB1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C50C2-8936-408A-9240-E40FFB2F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1B6AA-37E2-4258-A50B-9654372E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7165F-7A39-4D25-811F-1C53160B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7166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922204-E6DA-426F-ACC9-C48EB2ADA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066AD-20C7-473B-9C31-CCC903F65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876DE-F4A7-4A0F-9A71-0C15A54A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8B776-639A-467B-BA04-D7DB58C7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F7918-47B3-43C6-9087-FB17FF17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7836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F7ED-7290-4DD6-8DD3-80FE987E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581F7-9883-40E2-AEC0-4F12F9DF0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CADE2-515E-4078-8136-56D18EA9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DBE3A-7888-426E-A4BA-DA7F2CD0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AF896-59D5-4B4F-A4C9-59D4A06E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74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6939-A15A-4FE2-A823-4B73F24E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79BE4-B296-4F89-86C7-A5F00D2ED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58259-CEB7-4C80-8826-95E13B96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9178-BD64-43DF-A968-DA838FF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C0805-1F17-470D-9920-04D4F69F5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81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A623-CF98-43B1-8804-10DE2BDB0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EE8B7-80A8-4628-B8DA-0451825D8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F9715-32FF-43ED-8281-A5686700E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C19CC-A5E5-4E25-93A0-198DB135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9BBBD-7FE8-4653-B820-600CCC7DF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09FFB-5CBD-4D67-822F-2483658B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853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0D14-533B-4726-BE8E-19BD319C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CD50F-7C49-42E4-A6CD-BF09942BA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45A69-C2D1-4E25-9D0F-FAE55B4CB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BC2D6-6A66-495D-A0A5-35916040E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FDCDF-156C-4D57-BC39-14B88842E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9306F-23F5-44DA-ADCF-8F8A75E8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9FE89-5D3F-4657-B2E1-E5D5876D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64D33A-5AD7-4786-8C12-AF03F7DC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8638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BEB57-AC69-471C-98C0-BEECBDBF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7D19A2-1232-476B-BA96-155C611F1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01A7D2-DE9F-497D-80C4-22E6031D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5E928-2AA7-493A-A35E-D484AE34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727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905552-6863-403B-A381-591B450E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06222-CC2B-4624-AC55-08D0BF6F9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5715C-DB19-49B2-87F6-8DC283CD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7051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7FE3-1D30-4E09-A2D4-F99EF912C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3BD32-5555-405C-8BDF-C541F245B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67EEF-BCD2-4AA8-B03B-76A6759FC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53325-721C-413C-8D1B-007C0181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D0FF4-6296-4FE0-84ED-7E30EE37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69776-0D3C-4EA9-AD96-E5FA3C27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872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649B-D244-44D6-9208-2DB07BA97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CAF0C-5469-4CAE-8E93-E5155D7DB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15192-C998-45A4-909F-42961DD7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E505B-D06A-4CD7-A38C-DA8D1F43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36FFF-7F78-412B-A169-39F432BB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A45E8-C0A9-409B-A93B-5C4F404A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442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0524B1-72F0-4CF9-91A9-C1635C4FD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5415B-079C-422A-9053-14768F15A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FF054-4094-4083-8095-F18EDE81A0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3982-261E-4F8E-BDBD-953C13E32179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601F2-6ECF-459D-9126-0B0F59282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4453A-688E-4A49-B8BD-AAD26F868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D4E1-94DB-45E4-8D50-1C774F94B5F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97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Lr02zJ4u1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CFD38-C083-42D2-A858-1B4084E7F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505" y="1957293"/>
            <a:ext cx="11178989" cy="3089835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CHƯƠNG 2: TRÁI ĐẤT - HÀNH TINH CỦA HỆ MẶT TRỜI</a:t>
            </a:r>
            <a:br>
              <a:rPr lang="en-SG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br>
              <a:rPr lang="en-SG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 5      </a:t>
            </a:r>
            <a:b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  </a:t>
            </a:r>
            <a:b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VỊ TRÍ TRÁI ĐẤT TRONG HỆ MẶT TRỜI.</a:t>
            </a:r>
            <a:br>
              <a:rPr lang="en-SG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 DẠNG, KÍCH THƯỚC CỦA TRÁI ĐẤT</a:t>
            </a:r>
            <a:br>
              <a:rPr lang="en-SG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SG" sz="3200" dirty="0"/>
          </a:p>
        </p:txBody>
      </p:sp>
    </p:spTree>
    <p:extLst>
      <p:ext uri="{BB962C8B-B14F-4D97-AF65-F5344CB8AC3E}">
        <p14:creationId xmlns:p14="http://schemas.microsoft.com/office/powerpoint/2010/main" val="246115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26082D-EA4A-4943-AA90-CF312044A42E}"/>
              </a:ext>
            </a:extLst>
          </p:cNvPr>
          <p:cNvSpPr txBox="1"/>
          <p:nvPr/>
        </p:nvSpPr>
        <p:spPr>
          <a:xfrm>
            <a:off x="878541" y="609600"/>
            <a:ext cx="10623177" cy="6177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I. 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Vị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Trời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(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xem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SGK)</a:t>
            </a:r>
            <a:endParaRPr lang="en-SG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dạng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xem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https://youtu.be/ILr02zJ4u1g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sưu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tầm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SG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7305"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5.2,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5.3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SG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7305"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Cho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SG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7305"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SG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7305"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Xích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SG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7305"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Xích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SG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7305" lvl="0" algn="just">
              <a:lnSpc>
                <a:spcPct val="150000"/>
              </a:lnSpc>
              <a:spcBef>
                <a:spcPts val="1000"/>
              </a:spcBef>
            </a:pP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kích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thước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SG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1000"/>
              </a:spcBef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SG" sz="17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93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37F6-4480-46E9-9959-15FF936B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0" y="3121818"/>
            <a:ext cx="6924040" cy="1325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dạng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br>
              <a:rPr lang="en-SG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Bán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Xích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6378 km</a:t>
            </a:r>
            <a:br>
              <a:rPr lang="en-SG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Diện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bề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510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triệu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km².</a:t>
            </a:r>
            <a:br>
              <a:rPr lang="en-SG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→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xét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Trời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kích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đứng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thứ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tư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thứ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nhỏ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lớn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so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SG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br>
              <a:rPr lang="en-SG" sz="2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SG" sz="2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E10F95A-BCC6-44FB-B41B-FF5AC1BD14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7600" y="924560"/>
            <a:ext cx="4714391" cy="519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98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D1EB1-EF67-413D-AD57-62CAB2D0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CF03B-6887-4EA1-A752-F53DE0515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4796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CHƯƠNG 2: TRÁI ĐẤT - HÀNH TINH CỦA HỆ MẶT TRỜI   BÀI 5           VỊ TRÍ TRÁI ĐẤT TRONG HỆ MẶT TRỜI. HÌNH DẠNG, KÍCH THƯỚC CỦA TRÁI ĐẤT </vt:lpstr>
      <vt:lpstr>PowerPoint Presentation</vt:lpstr>
      <vt:lpstr>- Trái Đất có dạng hình cầu  - Bán kính Trái Đất tại Xích đạo có độ dài là 6378 km - Diện tích bề mặt Trái Đất là 510 triệu km². →Nhận xét: Trong hệ Mặt Trời, Trái Đất có kích thước đứng thứ tư theo thứ tự từ nhỏ đến lớn so với các hành tinh khác.  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2. TRÁI ĐẤT - HÀNH TINH CỦA HỆ MẶT TRỜI   BÀI 5                      VỊ TRÍ TRÁI ĐẤT TRONG HỆ MẶT TRỜI.                 HÌNH DẠNG, KÍCH THƯỚC CỦA TRÁI ĐẤT </dc:title>
  <dc:creator>lieen huong</dc:creator>
  <cp:lastModifiedBy>lieen huong</cp:lastModifiedBy>
  <cp:revision>2</cp:revision>
  <dcterms:created xsi:type="dcterms:W3CDTF">2022-09-06T11:11:14Z</dcterms:created>
  <dcterms:modified xsi:type="dcterms:W3CDTF">2022-09-06T13:01:58Z</dcterms:modified>
</cp:coreProperties>
</file>